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1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B570BD-D077-1999-B3EB-A1E9FCAC85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FAAC3ED-7631-2D2E-67D5-0E16A708F4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43A3929-BC6C-47F3-092F-713C3942B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7AA93-0806-41CC-9853-B2DBD6B9A9EE}" type="datetimeFigureOut">
              <a:rPr lang="pt-BR" smtClean="0"/>
              <a:t>20/04/2026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B072B17-5A84-08B5-75DD-0283A9AC6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B41F8F6-BD1C-BD02-FB85-A0B7B3FF4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D8C3E-AEFD-4226-A808-097E17A14B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5611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D83073-FE40-CC8A-D37D-67B0E055C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7BAF78B-5E86-64A7-6189-ADBF81E6C1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E447865-833E-F6F8-D30E-2C1BE5C9F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7AA93-0806-41CC-9853-B2DBD6B9A9EE}" type="datetimeFigureOut">
              <a:rPr lang="pt-BR" smtClean="0"/>
              <a:t>20/04/2026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AC0BF4E-9930-197E-78E8-1F872FD06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F6692DF-200D-C673-B4E6-630D4A8AA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D8C3E-AEFD-4226-A808-097E17A14B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5205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F75071A-6A9F-0A2A-3256-4845BDEB7B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3D7CDFD-54C3-D7D5-3927-D1605AAA78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9A6352E-8351-25A3-374D-74BD73C15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7AA93-0806-41CC-9853-B2DBD6B9A9EE}" type="datetimeFigureOut">
              <a:rPr lang="pt-BR" smtClean="0"/>
              <a:t>20/04/2026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0E86F0D-A6ED-50CD-766F-A7361E375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C18B75-261F-BEF7-0B68-599F8527A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D8C3E-AEFD-4226-A808-097E17A14B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5040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F8D28E-AE5D-4FFF-23A4-13FD33C66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8C8ABBA-4A6B-0093-EAF1-748EF8964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5A2E22B-50EE-8434-F34A-24889FCB9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7AA93-0806-41CC-9853-B2DBD6B9A9EE}" type="datetimeFigureOut">
              <a:rPr lang="pt-BR" smtClean="0"/>
              <a:t>20/04/2026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9F370A7-5968-5D5B-A734-40E0323A8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F370058-B965-C338-6569-9347DBA22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D8C3E-AEFD-4226-A808-097E17A14B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4033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E9F87A-FD4E-DBFB-E7BF-60BBEE0F5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5FAF1B8-AC39-91CC-5A0C-0367EB0669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49CC232-1EC7-A316-4AAF-B691A9A87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7AA93-0806-41CC-9853-B2DBD6B9A9EE}" type="datetimeFigureOut">
              <a:rPr lang="pt-BR" smtClean="0"/>
              <a:t>20/04/2026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B57290F-D733-4B86-BB46-73C4C268F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8830CB8-2FCF-9F07-F8F2-8EDDABCA5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D8C3E-AEFD-4226-A808-097E17A14B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2164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9248E7-EDC3-3ABC-5245-F4B1D2B15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DE0A2A7-E848-EE79-716F-AABF9045F5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1D9CF6D-A566-BECD-41D5-EF829F8EB7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A8779CD-645A-DFB5-D1CA-49E303B0D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7AA93-0806-41CC-9853-B2DBD6B9A9EE}" type="datetimeFigureOut">
              <a:rPr lang="pt-BR" smtClean="0"/>
              <a:t>20/04/2026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F5913C3-E48A-2035-E5B0-F658B14E8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F3E1126-254A-52E4-C842-6A93BC569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D8C3E-AEFD-4226-A808-097E17A14B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6302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61BFA5-3F1C-D3ED-FD46-E05A17171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CE34602-E702-FBAE-73E0-9D25BA09D3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8301582-A306-F99A-31D5-210DF1A17F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1B0F8495-324F-0F3A-01B5-3F07D1939B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84255F8-1E06-40BA-7F5D-A294BDC6BC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B898073F-AB8B-9EAB-71EC-9DCC55639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7AA93-0806-41CC-9853-B2DBD6B9A9EE}" type="datetimeFigureOut">
              <a:rPr lang="pt-BR" smtClean="0"/>
              <a:t>20/04/2026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A998EF3D-FF80-45A7-06EF-187A9DDEB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D0E5918-3215-274F-FA76-8FF2AD43A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D8C3E-AEFD-4226-A808-097E17A14B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06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0BF012-65C3-3B19-59FE-2CA370DFA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F4DED621-77AC-4A54-3E30-406F2A3A2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7AA93-0806-41CC-9853-B2DBD6B9A9EE}" type="datetimeFigureOut">
              <a:rPr lang="pt-BR" smtClean="0"/>
              <a:t>20/04/2026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98AAA679-93FE-5C2A-FE8C-D6BE8E3E8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473C6351-7A4B-CFCF-CD5C-E2963B2B9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D8C3E-AEFD-4226-A808-097E17A14B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9266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D2D322C-CA91-4730-6EBE-778674025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7AA93-0806-41CC-9853-B2DBD6B9A9EE}" type="datetimeFigureOut">
              <a:rPr lang="pt-BR" smtClean="0"/>
              <a:t>20/04/2026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9511CD6-2533-D5D2-081B-87A91A4C2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7FD3183-1D1F-2181-5E79-89DDC346F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D8C3E-AEFD-4226-A808-097E17A14B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7241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8AE01B-56F3-C761-FEBB-7EBF9B0BB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65EC80B-702F-641C-D329-BEC11592A6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3F22984-C0FE-E9C4-9849-6035439E9B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68F7526-C8B9-C0F5-51BC-1FCFFE049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7AA93-0806-41CC-9853-B2DBD6B9A9EE}" type="datetimeFigureOut">
              <a:rPr lang="pt-BR" smtClean="0"/>
              <a:t>20/04/2026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82DDCAA-6DF7-033B-3A51-BBC04EDC2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2A3396A-5952-A7EF-3786-86B2F1B05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D8C3E-AEFD-4226-A808-097E17A14B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6750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5F95F6-AED4-5417-C07A-7BF9DB043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11E6908-4E6E-E8BD-B6EB-6DCD71747F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D6BF607-1592-4D93-A40D-45D08A18E5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48888A6-C0B9-358B-9E08-A38F6B0DB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7AA93-0806-41CC-9853-B2DBD6B9A9EE}" type="datetimeFigureOut">
              <a:rPr lang="pt-BR" smtClean="0"/>
              <a:t>20/04/2026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68BB70A-BBDC-81FD-970E-9DA874965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A11C14C-A33F-7CC7-7129-37B60A538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D8C3E-AEFD-4226-A808-097E17A14B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0902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EDC200D8-8C77-7576-A17B-027025E0B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CDBC08F-58C5-102B-B352-F0D7FB2683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C8AE971-0DE8-5453-E0BE-7C68549F41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E7AA93-0806-41CC-9853-B2DBD6B9A9EE}" type="datetimeFigureOut">
              <a:rPr lang="pt-BR" smtClean="0"/>
              <a:t>20/04/2026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AB3E53C-154D-C69A-2A05-962645E057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56173F5-4DA1-0DA3-4F3C-E15049FB66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ED8C3E-AEFD-4226-A808-097E17A14B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8746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9163A2E2-E05E-260B-D32F-8AAF6D4A1C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/>
              <a:t>dgfdgdfhgdf</a:t>
            </a:r>
          </a:p>
        </p:txBody>
      </p:sp>
    </p:spTree>
    <p:extLst>
      <p:ext uri="{BB962C8B-B14F-4D97-AF65-F5344CB8AC3E}">
        <p14:creationId xmlns:p14="http://schemas.microsoft.com/office/powerpoint/2010/main" val="30460163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Flavio Mariz</dc:creator>
  <cp:lastModifiedBy>Flavio Mariz</cp:lastModifiedBy>
  <cp:revision>1</cp:revision>
  <dcterms:created xsi:type="dcterms:W3CDTF">2026-04-20T17:02:42Z</dcterms:created>
  <dcterms:modified xsi:type="dcterms:W3CDTF">2026-04-20T17:02:53Z</dcterms:modified>
</cp:coreProperties>
</file>